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66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67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261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550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2746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973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686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45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12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12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43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90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826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62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03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99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A6D08-AF8A-4301-9094-76511C318CF2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5A2F8C-7FBE-4CE6-A522-2650FBCA9E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63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KEFF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smtClean="0"/>
              <a:t>K</a:t>
            </a:r>
            <a:r>
              <a:rPr lang="de-DE" dirty="0" smtClean="0"/>
              <a:t>ooperatives </a:t>
            </a:r>
            <a:r>
              <a:rPr lang="de-DE" b="1" dirty="0" smtClean="0"/>
              <a:t>E</a:t>
            </a:r>
            <a:r>
              <a:rPr lang="de-DE" dirty="0" smtClean="0"/>
              <a:t>ntwickeln und </a:t>
            </a:r>
            <a:r>
              <a:rPr lang="de-DE" b="1" dirty="0" smtClean="0"/>
              <a:t>F</a:t>
            </a:r>
            <a:r>
              <a:rPr lang="de-DE" dirty="0" smtClean="0"/>
              <a:t>ortschreiben von </a:t>
            </a:r>
            <a:r>
              <a:rPr lang="de-DE" b="1" dirty="0" smtClean="0"/>
              <a:t>F</a:t>
            </a:r>
            <a:r>
              <a:rPr lang="de-DE" dirty="0" smtClean="0"/>
              <a:t>örderplänen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548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Historie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Anzahl von Kindern mit sonderpädagogischem Förderbedarf im Bereich ESE steigt stetig </a:t>
            </a:r>
          </a:p>
          <a:p>
            <a:r>
              <a:rPr lang="de-DE" dirty="0" smtClean="0"/>
              <a:t>Arbeitskreis Emotionale und soziale Entwicklung (ESE) besteht aus Vertreter-innen verschiedener Schulformen, Unterer Schulaufsicht, Inklusionsfachberater, Regionale Schulberatung sowie Bildungsbüro </a:t>
            </a:r>
          </a:p>
          <a:p>
            <a:r>
              <a:rPr lang="de-DE" dirty="0" smtClean="0"/>
              <a:t>Bieten Arbeitshilfe zur Umsetzung des inklusiven Bildungsauftrages und Weiterentwicklung entsprechender Konzepte bezogen auf SuS mit herausforderndem Verhalten</a:t>
            </a:r>
          </a:p>
          <a:p>
            <a:r>
              <a:rPr lang="de-DE" dirty="0" smtClean="0"/>
              <a:t>Hilfestellung zur strukturierten Förderplanung und richtet einen systemischen Blick auf SuS (gezielt und ganzheitlich)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405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Grundsätze einer gelingenden Förderplanung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Trennung von Person und Verhalten sowie eine wertschätzende Haltung </a:t>
            </a:r>
          </a:p>
          <a:p>
            <a:r>
              <a:rPr lang="de-DE" dirty="0" smtClean="0"/>
              <a:t>Gemeinsame Zielformulierung und Beteiligung aller</a:t>
            </a:r>
          </a:p>
          <a:p>
            <a:r>
              <a:rPr lang="de-DE" dirty="0" smtClean="0"/>
              <a:t>Aktive Einbeziehung des Kindes</a:t>
            </a:r>
          </a:p>
          <a:p>
            <a:r>
              <a:rPr lang="de-DE" dirty="0" smtClean="0"/>
              <a:t>Aktive Einbeziehung von Eltern/ Erziehungsberechtigten</a:t>
            </a:r>
          </a:p>
          <a:p>
            <a:r>
              <a:rPr lang="de-DE" dirty="0" smtClean="0"/>
              <a:t>Kooperative Fortschreibung der individuellen Förderpläne (interdisziplinär)</a:t>
            </a:r>
          </a:p>
          <a:p>
            <a:endParaRPr lang="de-DE" dirty="0" smtClean="0"/>
          </a:p>
          <a:p>
            <a:r>
              <a:rPr lang="de-DE" dirty="0" smtClean="0"/>
              <a:t>Kopien:</a:t>
            </a:r>
            <a:endParaRPr lang="de-DE" dirty="0"/>
          </a:p>
          <a:p>
            <a:r>
              <a:rPr lang="de-DE" dirty="0" smtClean="0"/>
              <a:t>Ein mögliches Strukturmodell zum Prozess der Förderplanung</a:t>
            </a:r>
          </a:p>
          <a:p>
            <a:r>
              <a:rPr lang="de-DE" dirty="0" smtClean="0"/>
              <a:t>Förderbereiche bei ESE</a:t>
            </a:r>
          </a:p>
          <a:p>
            <a:r>
              <a:rPr lang="de-DE" dirty="0" smtClean="0"/>
              <a:t>Testverfahren wie SEVE und Selbsteinschätzungsbogen für SuS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9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Verlauf einer Förderplankonferenz (Kurzform)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Begrüßung und Information (8 Minuten)</a:t>
            </a:r>
          </a:p>
          <a:p>
            <a:r>
              <a:rPr lang="de-DE" dirty="0" smtClean="0"/>
              <a:t>Stärken erfassen und ggf. Entwicklungspotenziale benennen (7 Minuten)</a:t>
            </a:r>
          </a:p>
          <a:p>
            <a:r>
              <a:rPr lang="de-DE" dirty="0" smtClean="0"/>
              <a:t>Schwerpunkte setzen/ Förderbereiche festlegen (5 Minuten)</a:t>
            </a:r>
          </a:p>
          <a:p>
            <a:r>
              <a:rPr lang="de-DE" dirty="0" smtClean="0"/>
              <a:t>Förderziele und Maßnahmen erarbeiten (20 Minuten)</a:t>
            </a:r>
          </a:p>
          <a:p>
            <a:r>
              <a:rPr lang="de-DE" dirty="0" smtClean="0"/>
              <a:t>Ergebnisse zusammenfassen, Förderplan verabschieden und Evaluationszeitraum festlegen (5 Minuten)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Hinweise</a:t>
            </a:r>
            <a:r>
              <a:rPr lang="de-DE" smtClean="0"/>
              <a:t>: </a:t>
            </a:r>
            <a:r>
              <a:rPr lang="de-DE" smtClean="0"/>
              <a:t>Navigationshilfe</a:t>
            </a:r>
            <a:r>
              <a:rPr lang="de-DE" dirty="0" smtClean="0"/>
              <a:t>, </a:t>
            </a:r>
            <a:r>
              <a:rPr lang="de-DE" dirty="0" smtClean="0"/>
              <a:t>Materialbox bereits bestellt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5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Förderplankonferenz (Langform)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Begrüßung und Information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Begrüßung und Einführung Ablauf</a:t>
            </a:r>
          </a:p>
          <a:p>
            <a:r>
              <a:rPr lang="de-DE" dirty="0" smtClean="0"/>
              <a:t>Regeln besprechen: Ausreden lassen, keine Wertung der Informationen, Schweigepflicht, kurz und sachlich, keine Diskussionen</a:t>
            </a:r>
          </a:p>
          <a:p>
            <a:r>
              <a:rPr lang="de-DE" dirty="0" smtClean="0"/>
              <a:t>Informationen zu </a:t>
            </a:r>
            <a:r>
              <a:rPr lang="de-DE" dirty="0" err="1" smtClean="0"/>
              <a:t>SoS</a:t>
            </a:r>
            <a:r>
              <a:rPr lang="de-DE" dirty="0" smtClean="0"/>
              <a:t> wie bisherige diagnostische Ergebnisse u.a.</a:t>
            </a:r>
          </a:p>
          <a:p>
            <a:r>
              <a:rPr lang="de-DE" dirty="0" smtClean="0"/>
              <a:t>Vorstellung: Selbsteinschätzung </a:t>
            </a:r>
            <a:r>
              <a:rPr lang="de-DE" dirty="0" err="1" smtClean="0"/>
              <a:t>SoS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Stärken erfassen etc.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Grüne Karte: Stärken, Erfolge, Fähigkeiten und Interessen des </a:t>
            </a:r>
            <a:r>
              <a:rPr lang="de-DE" dirty="0" err="1" smtClean="0"/>
              <a:t>SoS</a:t>
            </a:r>
            <a:r>
              <a:rPr lang="de-DE" dirty="0" smtClean="0"/>
              <a:t> notieren</a:t>
            </a:r>
          </a:p>
          <a:p>
            <a:r>
              <a:rPr lang="de-DE" dirty="0" smtClean="0"/>
              <a:t>Blaue Karte: Schwierigkeiten, Entwicklungspotenziale und Probleme notieren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027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Förderplankonferenz (Langform)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Schwerpunkte setzen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Clustern der Ergebnisse im Plenum </a:t>
            </a:r>
          </a:p>
          <a:p>
            <a:r>
              <a:rPr lang="de-DE" dirty="0" smtClean="0"/>
              <a:t>Filtern welche </a:t>
            </a:r>
            <a:r>
              <a:rPr lang="de-DE" dirty="0"/>
              <a:t>B</a:t>
            </a:r>
            <a:r>
              <a:rPr lang="de-DE" dirty="0" smtClean="0"/>
              <a:t>ereiche am bedeutungsvollsten sind (einzeln)</a:t>
            </a:r>
          </a:p>
          <a:p>
            <a:r>
              <a:rPr lang="de-DE" dirty="0" smtClean="0"/>
              <a:t>Max. 2 </a:t>
            </a:r>
            <a:r>
              <a:rPr lang="de-DE" dirty="0" err="1" smtClean="0"/>
              <a:t>Forder</a:t>
            </a:r>
            <a:r>
              <a:rPr lang="de-DE" dirty="0" smtClean="0"/>
              <a:t>-/Förderbereiche dürfen insgesamt ausgesucht werden</a:t>
            </a:r>
          </a:p>
          <a:p>
            <a:r>
              <a:rPr lang="de-DE" dirty="0" smtClean="0"/>
              <a:t>Übrige Karten aufbewahren (sog. Arbeitsspeicher)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Förderziele und Maßnahmen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Weiße Karte: Notieren der Kompetenzen, die </a:t>
            </a:r>
            <a:r>
              <a:rPr lang="de-DE" dirty="0" err="1" smtClean="0"/>
              <a:t>SoS</a:t>
            </a:r>
            <a:r>
              <a:rPr lang="de-DE" dirty="0" smtClean="0"/>
              <a:t> erreichen soll </a:t>
            </a:r>
          </a:p>
          <a:p>
            <a:r>
              <a:rPr lang="de-DE" dirty="0" smtClean="0"/>
              <a:t>Filtern der wichtigsten Kompetenzen (Förderziele), max. 2 Bereiche</a:t>
            </a:r>
          </a:p>
          <a:p>
            <a:r>
              <a:rPr lang="de-DE" dirty="0" smtClean="0"/>
              <a:t>Gelbe Karte: Maßnahmen und pädagogische Angebote sammeln</a:t>
            </a:r>
          </a:p>
          <a:p>
            <a:r>
              <a:rPr lang="de-DE" dirty="0" smtClean="0"/>
              <a:t>Filtern welche Maßnahmen am sinnvollsten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756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Förderplankonferenz (Langform)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Ergebnisse zusammenfassen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Zusammenfassung, ggf. direkt im Förderplan festhalten</a:t>
            </a:r>
          </a:p>
          <a:p>
            <a:r>
              <a:rPr lang="de-DE" dirty="0" smtClean="0"/>
              <a:t>Klären von Verantwortlichkeiten bei der Umsetzung</a:t>
            </a:r>
          </a:p>
          <a:p>
            <a:r>
              <a:rPr lang="de-DE" dirty="0" smtClean="0"/>
              <a:t>Termin für Evaluation vereinbaren</a:t>
            </a:r>
          </a:p>
          <a:p>
            <a:r>
              <a:rPr lang="de-DE" dirty="0" smtClean="0"/>
              <a:t>Dank und Verabschiedung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Evaluation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Überprüfen von Wirkung und Ergebnisse der Fördermaßnahmen</a:t>
            </a:r>
          </a:p>
          <a:p>
            <a:r>
              <a:rPr lang="de-DE" dirty="0" smtClean="0"/>
              <a:t>Eltern- und Schülergespräch (Selbsteinschätzung)</a:t>
            </a:r>
          </a:p>
          <a:p>
            <a:r>
              <a:rPr lang="de-DE" dirty="0" smtClean="0"/>
              <a:t>KL lädt zu Förderkonferenz ein: Austausch über Entwicklung, Fortschreiben mit neuen/ veränderten Inhalten</a:t>
            </a:r>
          </a:p>
          <a:p>
            <a:r>
              <a:rPr lang="de-DE" dirty="0" smtClean="0"/>
              <a:t>Förderplan aktualisieren, neuer Termin Evaluation (meist 1x/ HJ)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388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Aussichten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Ansprechpartner im Kollegium</a:t>
            </a:r>
          </a:p>
          <a:p>
            <a:r>
              <a:rPr lang="de-DE" dirty="0" smtClean="0"/>
              <a:t>Fortbildung für gesamtes Kollegium möglich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58100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413</Words>
  <Application>Microsoft Office PowerPoint</Application>
  <PresentationFormat>Breitbild</PresentationFormat>
  <Paragraphs>60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Facette</vt:lpstr>
      <vt:lpstr>KEFF</vt:lpstr>
      <vt:lpstr>Historie</vt:lpstr>
      <vt:lpstr>Grundsätze einer gelingenden Förderplanung</vt:lpstr>
      <vt:lpstr>Verlauf einer Förderplankonferenz (Kurzform)</vt:lpstr>
      <vt:lpstr>Förderplankonferenz (Langform)</vt:lpstr>
      <vt:lpstr>Förderplankonferenz (Langform)</vt:lpstr>
      <vt:lpstr>Förderplankonferenz (Langform)</vt:lpstr>
      <vt:lpstr>Aussichten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KEFF</dc:title>
  <dc:creator>Miriam Lumbela</dc:creator>
  <cp:lastModifiedBy>Miriam Lumbela</cp:lastModifiedBy>
  <cp:revision>14</cp:revision>
  <dcterms:created xsi:type="dcterms:W3CDTF">2019-05-23T05:39:43Z</dcterms:created>
  <dcterms:modified xsi:type="dcterms:W3CDTF">2019-05-28T10:48:10Z</dcterms:modified>
</cp:coreProperties>
</file>