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13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B66DB-261F-4456-9F84-4B2C3D43D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FB3321-6394-4664-A02E-DD548A1F0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9617B4-2B39-4FBC-8025-E558CA61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79FF99-1542-4F2B-9275-5A6B5916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10D020-7FBE-41F5-8F0E-28DC92D4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45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923AF-8981-47B0-A992-88898078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23101E-6437-4628-8677-088C38A04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746ABD-CBD8-4D76-9EA5-E2CCD864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A222F7-5FD3-4141-B333-E9EE7417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E1D6E4-4E35-4780-8AC6-1A0224BB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62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2EA295-7995-4C82-8BA6-02746BCF7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95B4720-4F11-46B0-8D39-7625DF2EA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3B773D-24D5-403B-8263-CECBC52D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0D5CFB-8D51-465D-AEC1-EED108CC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CF2723-F58C-4F8F-AF0F-3624AABF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96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3F412-F609-466E-84E8-62AC080E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55CEB4-B84E-46B8-A3E5-8CC296370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58A8B9-90AD-40CD-A9D8-7AC897B9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1C58DD-F20E-45EB-AC10-CC9697D8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23D80D-D1D3-4CE3-87CC-D8D56CB3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72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E3691-6FB9-4939-A1EF-31B158D2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6503C1-8211-4315-BA68-408DCB754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54FF69-FF94-4E01-82B2-79624604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D623BF-9147-45EE-8C13-41E534ED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DD6B9E-DCBB-464E-AE89-8EED9EC3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60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D35C6-9FAE-4814-9B95-9D92A998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142C70-20A1-43D9-A705-9603F1F10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08DEB7-7A18-4231-88A8-373568F9D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AB3589-BE59-4E0D-83B2-F2B176D6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A0D2D0-6FAC-4971-BD4F-416DE144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1D6D88-95BC-4930-A362-FA761AB0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7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62AA0-7ADC-4233-BF7F-DDFFEB9D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A39340-6DB5-43AE-BD88-3D56D0D09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490DE1-7F6E-41A1-A3CE-2ECB8620D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994F90-949C-4B2B-8AF7-27490E91B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0A1DCB-C4A1-4AC8-B5BF-713B6BCBE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835DB5-4D98-4C14-A5F2-48BE4727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644B67-DBA4-4EEB-86D5-F47F74F7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E82FD0-23BB-442E-B129-35E87344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47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BF18B-0EDC-4069-B834-D22F731A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917DF1-75C4-4929-9D49-B88A8091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139414-CBDB-4722-AA66-4CE56861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A216B7-48E9-41F5-8781-FCC85DB5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15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EBE3127-263D-494A-B3FB-AEA5ECF5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0DE5D2-E6C7-407C-8680-85701203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6CE7B8-75B2-4EDF-9E6D-86AAD651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07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C39BD-6ED4-4E00-923F-50E24B3B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C8F9DC-DDC4-42F6-977F-7DD27724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688E24-F7A0-4B70-A936-FF527D7C2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B7A720-2E0F-4102-B4C0-918E9950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DEFC7C-64EB-4340-B449-1B0748AE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7EF023-8EDB-446C-BFDF-49151C2D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31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F2B04-BC7A-4452-B0CB-144D13BC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AD9E55B-7EDB-475C-98D0-0E88DB2D6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07540F-2520-4C75-AA6A-C2708A633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552157-7093-42AC-AD5C-02AE2D20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3E1DA6-C98F-4A4C-BDA4-B73F8584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9F5F12-4AAD-4DAB-A55C-938BA1C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55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252624-91A2-433D-94F5-14F09A09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554386-80AB-4D5E-9FD1-06E4A3E9C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8B2A4C-6FFA-4BFE-B287-18F998BF7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43072-9D2D-41D4-B1F2-7DC28037E49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0D6E31-FBFD-483E-8734-DD1B1231D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8B3E6F-CABE-43EA-B48E-6612429AF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64EE-7540-468D-A8DA-2A82D5FFC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6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47660-16FE-44CE-BFD8-8F5FA33D6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814"/>
            <a:ext cx="9144000" cy="3244149"/>
          </a:xfrm>
        </p:spPr>
        <p:txBody>
          <a:bodyPr>
            <a:normAutofit fontScale="90000"/>
          </a:bodyPr>
          <a:lstStyle/>
          <a:p>
            <a:r>
              <a:rPr lang="de-DE" dirty="0"/>
              <a:t>Die Verben </a:t>
            </a:r>
            <a:br>
              <a:rPr lang="de-DE" dirty="0"/>
            </a:br>
            <a:r>
              <a:rPr lang="de-DE" i="1" dirty="0" err="1"/>
              <a:t>avoir</a:t>
            </a:r>
            <a:r>
              <a:rPr lang="de-DE" i="1" dirty="0"/>
              <a:t> </a:t>
            </a:r>
            <a:r>
              <a:rPr lang="de-DE" dirty="0"/>
              <a:t>– haben</a:t>
            </a:r>
            <a:br>
              <a:rPr lang="de-DE" dirty="0"/>
            </a:br>
            <a:r>
              <a:rPr lang="de-DE" dirty="0"/>
              <a:t> und </a:t>
            </a:r>
            <a:br>
              <a:rPr lang="de-DE" dirty="0"/>
            </a:br>
            <a:r>
              <a:rPr lang="de-DE" i="1" dirty="0" err="1"/>
              <a:t>être</a:t>
            </a:r>
            <a:r>
              <a:rPr lang="de-DE" i="1" dirty="0"/>
              <a:t> – </a:t>
            </a:r>
            <a:r>
              <a:rPr lang="de-DE" dirty="0"/>
              <a:t>sein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EE4D032-723F-4669-A6DB-97CB340E93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75"/>
    </mc:Choice>
    <mc:Fallback>
      <p:transition spd="slow" advTm="13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C101A-C58C-4D10-8530-40A2A422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Personalpronomen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A4686C-DF96-4A36-A6AB-43359EE47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13" t="8527" r="1191" b="17054"/>
          <a:stretch/>
        </p:blipFill>
        <p:spPr>
          <a:xfrm>
            <a:off x="1307805" y="2222205"/>
            <a:ext cx="9728790" cy="51036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747BF9-B87A-4A5C-821C-CA6673DAF47E}"/>
              </a:ext>
            </a:extLst>
          </p:cNvPr>
          <p:cNvSpPr txBox="1"/>
          <p:nvPr/>
        </p:nvSpPr>
        <p:spPr>
          <a:xfrm>
            <a:off x="5257800" y="41783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– man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3EE7C2B-2958-43F7-8378-B86E5D6F2B51}"/>
              </a:ext>
            </a:extLst>
          </p:cNvPr>
          <p:cNvSpPr txBox="1"/>
          <p:nvPr/>
        </p:nvSpPr>
        <p:spPr>
          <a:xfrm>
            <a:off x="5029200" y="4990249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Sie – Höflichkeitsform: z.B., wenn man mit Lehrern spricht.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B9F7BCF-86B5-49A9-A000-C5CC00732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6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65"/>
    </mc:Choice>
    <mc:Fallback>
      <p:transition spd="slow" advTm="63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C88E4-B43B-497E-840E-0FB51640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Verb „sein“ </a:t>
            </a:r>
            <a:endParaRPr lang="de-DE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4097EB-C951-49D2-A5A8-2639A9D6C3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74" t="25891" r="17238" b="11628"/>
          <a:stretch/>
        </p:blipFill>
        <p:spPr>
          <a:xfrm>
            <a:off x="935664" y="1775636"/>
            <a:ext cx="9154633" cy="428492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2550955-68A5-4991-BCAB-0F79230303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14"/>
    </mc:Choice>
    <mc:Fallback>
      <p:transition spd="slow" advTm="20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7D091-EF6F-4AAA-874F-E051D27E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Verb sein und das Verb </a:t>
            </a:r>
            <a:r>
              <a:rPr lang="de-DE" i="1" dirty="0" err="1"/>
              <a:t>être</a:t>
            </a:r>
            <a:r>
              <a:rPr lang="de-DE" i="1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7AADE9-3F3E-4170-B9D5-607CA6BCB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E579A7-3969-4848-BEF9-5DBA76AC98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/>
              <a:t>ich 		bin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du 		bist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er/ sie/ es 	ist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wir 		sind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ihr 		seid / Sie 	sind (Höflichkeitsform)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sie 		sind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3FC8D3-D4B5-495C-8FDC-E4B05F8CE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i="1" dirty="0" err="1"/>
              <a:t>être</a:t>
            </a:r>
            <a:endParaRPr lang="de-DE" i="1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7553CF-2450-4CCC-9121-C6BF4806F4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i="1" dirty="0"/>
              <a:t>je 		</a:t>
            </a:r>
            <a:r>
              <a:rPr lang="de-DE" i="1" dirty="0" err="1"/>
              <a:t>suis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tu 		es 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err="1"/>
              <a:t>il</a:t>
            </a:r>
            <a:r>
              <a:rPr lang="de-DE" i="1" dirty="0"/>
              <a:t>/ </a:t>
            </a:r>
            <a:r>
              <a:rPr lang="de-DE" i="1" dirty="0" err="1"/>
              <a:t>elle</a:t>
            </a:r>
            <a:r>
              <a:rPr lang="de-DE" i="1" dirty="0"/>
              <a:t>/ on 	</a:t>
            </a:r>
            <a:r>
              <a:rPr lang="de-DE" i="1" dirty="0" err="1"/>
              <a:t>est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err="1"/>
              <a:t>nous</a:t>
            </a:r>
            <a:r>
              <a:rPr lang="de-DE" i="1" dirty="0"/>
              <a:t> 		</a:t>
            </a:r>
            <a:r>
              <a:rPr lang="de-DE" i="1" dirty="0" err="1"/>
              <a:t>sommes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err="1"/>
              <a:t>vous</a:t>
            </a:r>
            <a:r>
              <a:rPr lang="de-DE" i="1" dirty="0"/>
              <a:t> 		</a:t>
            </a:r>
            <a:r>
              <a:rPr lang="de-DE" i="1" dirty="0" err="1"/>
              <a:t>êtes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err="1"/>
              <a:t>ils</a:t>
            </a:r>
            <a:r>
              <a:rPr lang="de-DE" i="1" dirty="0"/>
              <a:t>/ </a:t>
            </a:r>
            <a:r>
              <a:rPr lang="de-DE" i="1" dirty="0" err="1"/>
              <a:t>elles</a:t>
            </a:r>
            <a:r>
              <a:rPr lang="de-DE" i="1" dirty="0"/>
              <a:t> 		</a:t>
            </a:r>
            <a:r>
              <a:rPr lang="de-DE" i="1" dirty="0" err="1"/>
              <a:t>sont</a:t>
            </a:r>
            <a:endParaRPr lang="de-DE" i="1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6A6BC19-1F75-4840-B33B-D31C064DE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2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81"/>
    </mc:Choice>
    <mc:Fallback>
      <p:transition spd="slow" advTm="61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492A9-B535-4B99-A59C-D01C910D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Verb </a:t>
            </a:r>
            <a:r>
              <a:rPr lang="de-DE" i="1" dirty="0" err="1"/>
              <a:t>être</a:t>
            </a:r>
            <a:r>
              <a:rPr lang="de-DE" i="1" dirty="0"/>
              <a:t> </a:t>
            </a:r>
            <a:r>
              <a:rPr lang="de-DE" dirty="0"/>
              <a:t>mit Beispielen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CAC1FD-3C75-44BD-BA66-D2EDB8D7B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3" t="7597" r="43562" b="17365"/>
          <a:stretch/>
        </p:blipFill>
        <p:spPr>
          <a:xfrm>
            <a:off x="649472" y="1935124"/>
            <a:ext cx="5713227" cy="49542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5E8147B-B6E8-4563-B741-01DDD5F4F37A}"/>
              </a:ext>
            </a:extLst>
          </p:cNvPr>
          <p:cNvSpPr txBox="1"/>
          <p:nvPr/>
        </p:nvSpPr>
        <p:spPr>
          <a:xfrm>
            <a:off x="6362699" y="2501900"/>
            <a:ext cx="34740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bin in der Klasse von Maxime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bist in der fünften?</a:t>
            </a:r>
          </a:p>
          <a:p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 in der Klasse von Thomas.</a:t>
            </a:r>
          </a:p>
          <a:p>
            <a:r>
              <a:rPr lang="de-DE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 in der Klasse von Marie.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 sind in der fünf B.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Sind Sie die Aufsichtsperson?</a:t>
            </a:r>
          </a:p>
          <a:p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sind in der Klasse von Maxime.</a:t>
            </a:r>
          </a:p>
          <a:p>
            <a:r>
              <a:rPr lang="de-DE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sind in der sechs A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40E305D-4728-439C-8E1A-93C18B8BC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0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35"/>
    </mc:Choice>
    <mc:Fallback>
      <p:transition spd="slow" advTm="61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4779D-51AF-452F-8479-5F2B3854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Verb haben und das Verb </a:t>
            </a:r>
            <a:r>
              <a:rPr lang="de-DE" i="1" dirty="0" err="1"/>
              <a:t>avoir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C93AF9-A8A0-4C88-899D-E2C8E5214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haben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871715-5E2D-450A-8241-CF2245C800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/>
              <a:t>ich 		habe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du 		hast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er/ sie/ es 	hat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wir 		haben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ihr 		habt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sie 		haben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52FC87-88BF-4614-AFC4-3FE6FB4F4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i="1" dirty="0" err="1"/>
              <a:t>avoir</a:t>
            </a:r>
            <a:endParaRPr lang="de-DE" i="1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1B042B2-64D7-48AD-984F-20C9143AA2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i="1" dirty="0"/>
              <a:t>J‘		ai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tu 		</a:t>
            </a:r>
            <a:r>
              <a:rPr lang="de-DE" i="1" dirty="0" err="1"/>
              <a:t>as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Il/ </a:t>
            </a:r>
            <a:r>
              <a:rPr lang="de-DE" i="1" dirty="0" err="1"/>
              <a:t>elle</a:t>
            </a:r>
            <a:r>
              <a:rPr lang="de-DE" i="1" dirty="0"/>
              <a:t>/ on 	a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Nous 		</a:t>
            </a:r>
            <a:r>
              <a:rPr lang="de-DE" i="1" dirty="0" err="1"/>
              <a:t>avons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err="1"/>
              <a:t>Vous</a:t>
            </a:r>
            <a:r>
              <a:rPr lang="de-DE" i="1" dirty="0"/>
              <a:t> 		</a:t>
            </a:r>
            <a:r>
              <a:rPr lang="de-DE" i="1" dirty="0" err="1"/>
              <a:t>avez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Ils/ </a:t>
            </a:r>
            <a:r>
              <a:rPr lang="de-DE" i="1" dirty="0" err="1"/>
              <a:t>elles</a:t>
            </a:r>
            <a:r>
              <a:rPr lang="de-DE" i="1" dirty="0"/>
              <a:t> 		</a:t>
            </a:r>
            <a:r>
              <a:rPr lang="de-DE" i="1" dirty="0" err="1"/>
              <a:t>ont</a:t>
            </a:r>
            <a:endParaRPr lang="de-DE" i="1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8B6FEDE-EED6-41B3-89E4-CB70494065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3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55"/>
    </mc:Choice>
    <mc:Fallback>
      <p:transition spd="slow" advTm="79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59578-2CE3-4DC5-B4CC-E251CCBC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Verb </a:t>
            </a:r>
            <a:r>
              <a:rPr lang="de-DE" i="1" dirty="0" err="1"/>
              <a:t>avoir</a:t>
            </a:r>
            <a:r>
              <a:rPr lang="de-DE" i="1" dirty="0"/>
              <a:t> </a:t>
            </a:r>
            <a:r>
              <a:rPr lang="de-DE" dirty="0"/>
              <a:t>mit Beispielen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FFCDC7-50E0-44C7-8E7E-10E42944F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34" t="28333" r="9375" b="12407"/>
          <a:stretch/>
        </p:blipFill>
        <p:spPr>
          <a:xfrm>
            <a:off x="342900" y="2133600"/>
            <a:ext cx="7594600" cy="4064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4F6C4FE-9772-487D-A3A2-F638973CD06B}"/>
              </a:ext>
            </a:extLst>
          </p:cNvPr>
          <p:cNvSpPr txBox="1"/>
          <p:nvPr/>
        </p:nvSpPr>
        <p:spPr>
          <a:xfrm>
            <a:off x="4210050" y="3340100"/>
            <a:ext cx="37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bin dreizehn Jahre alt.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alt bist du?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Er/ Sie/ Wir haben einen Bruder.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 haben einen Hund.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Habt ihr/ Haben Sie ein Tier?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 haben zwei Wellensittiche.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E50786A-CB7B-40F6-A9D2-71A494E7C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32DE4AF-55C1-4900-87B1-002700930685}"/>
              </a:ext>
            </a:extLst>
          </p:cNvPr>
          <p:cNvSpPr txBox="1"/>
          <p:nvPr/>
        </p:nvSpPr>
        <p:spPr>
          <a:xfrm>
            <a:off x="7473721" y="3105834"/>
            <a:ext cx="4388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Achtung:</a:t>
            </a:r>
          </a:p>
          <a:p>
            <a:r>
              <a:rPr lang="de-DE" dirty="0">
                <a:solidFill>
                  <a:srgbClr val="FF0000"/>
                </a:solidFill>
              </a:rPr>
              <a:t>Im Französischen benutzt man das Verb </a:t>
            </a:r>
            <a:endParaRPr lang="de-DE" i="1" dirty="0">
              <a:solidFill>
                <a:srgbClr val="FF0000"/>
              </a:solidFill>
            </a:endParaRPr>
          </a:p>
          <a:p>
            <a:r>
              <a:rPr lang="de-DE" i="1" dirty="0" err="1">
                <a:solidFill>
                  <a:srgbClr val="FF0000"/>
                </a:solidFill>
              </a:rPr>
              <a:t>Avoir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für Altersangaben und nicht sein (</a:t>
            </a:r>
            <a:r>
              <a:rPr lang="de-DE" i="1" dirty="0" err="1">
                <a:solidFill>
                  <a:srgbClr val="FF0000"/>
                </a:solidFill>
              </a:rPr>
              <a:t>être</a:t>
            </a:r>
            <a:r>
              <a:rPr lang="de-DE" i="1">
                <a:solidFill>
                  <a:srgbClr val="FF0000"/>
                </a:solidFill>
              </a:rPr>
              <a:t>).</a:t>
            </a:r>
            <a:endParaRPr lang="de-D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6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34"/>
    </mc:Choice>
    <mc:Fallback>
      <p:transition spd="slow" advTm="64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Breitbild</PresentationFormat>
  <Paragraphs>74</Paragraphs>
  <Slides>7</Slides>
  <Notes>0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</vt:lpstr>
      <vt:lpstr>Die Verben  avoir – haben  und  être – sein </vt:lpstr>
      <vt:lpstr>Die Personalpronomen</vt:lpstr>
      <vt:lpstr>Das Verb „sein“ </vt:lpstr>
      <vt:lpstr>Das Verb sein und das Verb être </vt:lpstr>
      <vt:lpstr>Das Verb être mit Beispielen</vt:lpstr>
      <vt:lpstr>Das Verb haben und das Verb avoir</vt:lpstr>
      <vt:lpstr>Das Verb avoir mit Beispielen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Verben  avoir – haben  und  être – sein</dc:title>
  <dc:creator>Anna Breul</dc:creator>
  <cp:lastModifiedBy>Anna Breul</cp:lastModifiedBy>
  <cp:revision>8</cp:revision>
  <dcterms:created xsi:type="dcterms:W3CDTF">2021-02-11T10:59:33Z</dcterms:created>
  <dcterms:modified xsi:type="dcterms:W3CDTF">2021-02-11T17:05:09Z</dcterms:modified>
</cp:coreProperties>
</file>